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368884-73A0-45B5-9A66-242DC4698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00FC279-F215-454B-BBB3-D82C99BB5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B2EDCE6-B463-4F08-BB2F-B5FF364B0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7C8C-9182-495E-8ABD-7E55F3468D6F}" type="datetimeFigureOut">
              <a:rPr lang="hr-HR" smtClean="0"/>
              <a:t>11.5.2021.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4EF7AF1-9173-4EEF-9378-B9C9FF030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77DC82C-2625-40E5-A40C-FBE960106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003E-5265-41FE-8C2D-C4E3CD873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051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EDC2ED-1A58-421D-90D9-AA0F34B9F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E04E148-7F8C-4A41-8869-51B7D3813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0D1F09C-2EA8-4968-B7C9-ADC14A55B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7C8C-9182-495E-8ABD-7E55F3468D6F}" type="datetimeFigureOut">
              <a:rPr lang="hr-HR" smtClean="0"/>
              <a:t>11.5.2021.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BA14A8E-6EDD-448C-BCB6-9E4A11799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6A2379A-0E95-4AC4-8EE5-3165F01F9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003E-5265-41FE-8C2D-C4E3CD873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635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FD9E2979-ADFB-4DAD-9E3F-6DB94F8F9F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D4EC55C-E90A-4378-96EF-C01F753C3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0E5BD69-E497-4985-89A9-2954AB8BA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7C8C-9182-495E-8ABD-7E55F3468D6F}" type="datetimeFigureOut">
              <a:rPr lang="hr-HR" smtClean="0"/>
              <a:t>11.5.2021.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A056866-FB7A-4CAD-AB23-1093598E2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06FD2E7-9EC2-464B-8444-5A00E928C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003E-5265-41FE-8C2D-C4E3CD873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729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3A3F7B-EDCD-452D-8D0F-774C37DCA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74B25E5-B4A3-4B58-AC48-63551DDCC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3C2B459-CC4D-490C-88A3-FAA208168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7C8C-9182-495E-8ABD-7E55F3468D6F}" type="datetimeFigureOut">
              <a:rPr lang="hr-HR" smtClean="0"/>
              <a:t>11.5.2021.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0F71E77-C462-4545-962A-EAF79350B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ED9CE36-D306-43A8-AAC1-5B6B405C5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003E-5265-41FE-8C2D-C4E3CD873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726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35734F-E104-4229-BB7A-7F4D90437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7C22D44-D37A-4D51-9FDF-F029FF0B4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C5F0AA8-5327-4122-8208-813F82F75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7C8C-9182-495E-8ABD-7E55F3468D6F}" type="datetimeFigureOut">
              <a:rPr lang="hr-HR" smtClean="0"/>
              <a:t>11.5.2021.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D98B8AC-982C-4890-B356-30FCA61C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3BDB2E2-C80A-45E8-985F-855C55560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003E-5265-41FE-8C2D-C4E3CD873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215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729A63-41EF-4894-9AF8-179D9B26B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ED720BA-1CB6-4E33-BF54-7042F76EE0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59D8822-CDB4-40FC-A15C-2637302FE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0420F8A-BCAD-476F-9D40-DCB166988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7C8C-9182-495E-8ABD-7E55F3468D6F}" type="datetimeFigureOut">
              <a:rPr lang="hr-HR" smtClean="0"/>
              <a:t>11.5.2021.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61B0D81-DD7F-4D63-8FEB-4A341A85E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ECBAE65-BFA5-4F2B-90D9-B3FAB3000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003E-5265-41FE-8C2D-C4E3CD873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04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69C022-9EE9-4CB6-A5F3-63931C290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7594A69-C078-4943-A98B-54BC65607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876CCD4-344E-43A4-BA61-7245454A3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70E6AA1-8A88-490C-95B4-4E761317DB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AC289651-2E82-4595-9FE7-FB69A7334D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65A0E9F6-A0A1-4DD6-BBBE-14BA4F828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7C8C-9182-495E-8ABD-7E55F3468D6F}" type="datetimeFigureOut">
              <a:rPr lang="hr-HR" smtClean="0"/>
              <a:t>11.5.2021.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CC504DE6-706B-46AA-B26A-1BD02C27E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376206C2-8477-4EE2-8984-BF4D95633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003E-5265-41FE-8C2D-C4E3CD873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304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2852BD-E6DE-49AD-9E08-46F2C9A61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6A8A21A-9367-4936-B156-447E7190F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7C8C-9182-495E-8ABD-7E55F3468D6F}" type="datetimeFigureOut">
              <a:rPr lang="hr-HR" smtClean="0"/>
              <a:t>11.5.2021.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D50BEE0-FCBD-45F1-8A37-CD35F8387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0AF6697-4486-4F6A-BC0B-19A3CC9C6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003E-5265-41FE-8C2D-C4E3CD873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975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A99B691D-685A-48D0-9143-FDE70B76E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7C8C-9182-495E-8ABD-7E55F3468D6F}" type="datetimeFigureOut">
              <a:rPr lang="hr-HR" smtClean="0"/>
              <a:t>11.5.2021.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A7FD5C69-8E56-4017-A0D1-21036C8E4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8E93A855-69C8-4DC5-966B-A884FC58B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003E-5265-41FE-8C2D-C4E3CD873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786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3FF0A1-2C84-4D3F-AA3D-251C6D161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3D0A564-6143-4F1A-B2F5-3660779A5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6DAA02E-8CBB-4017-A533-B7EF210A6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F6F8FB1-8723-4315-AA08-757820B5F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7C8C-9182-495E-8ABD-7E55F3468D6F}" type="datetimeFigureOut">
              <a:rPr lang="hr-HR" smtClean="0"/>
              <a:t>11.5.2021.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D13C1F4-ACA0-43F8-9351-E6AC81C73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902396C-AEE6-4CE5-ABC2-638E312F5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003E-5265-41FE-8C2D-C4E3CD873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146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67F36F-69AC-4A05-8528-2EC37E316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8DFE3F07-CA57-49F0-B3B7-12292626D3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A2E3220-0571-4B0F-94EB-B9E5F4E16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C6D5B5B-5DA4-4316-AA2D-3220E835C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7C8C-9182-495E-8ABD-7E55F3468D6F}" type="datetimeFigureOut">
              <a:rPr lang="hr-HR" smtClean="0"/>
              <a:t>11.5.2021.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BCC67AE-B32F-4E06-93D8-B2DD4CEB9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DBB9F1D-DA70-43FE-B7A3-183896C6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003E-5265-41FE-8C2D-C4E3CD873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0305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FE4BE923-E3DF-430E-915C-7B0F1FD39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B4B9B58-B2B8-4215-BBC0-607DC78F8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D28DC74-9896-433C-8952-C77500D2DB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B7C8C-9182-495E-8ABD-7E55F3468D6F}" type="datetimeFigureOut">
              <a:rPr lang="hr-HR" smtClean="0"/>
              <a:t>11.5.2021.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6BC3F90-4BC7-4A54-8FE1-F9CDE7F3D2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F87CA6F-819A-478E-9EBC-6F04B4BBD8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003E-5265-41FE-8C2D-C4E3CD8732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089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A6B583F6-286D-4C72-B8F6-C762778B2CFF}"/>
              </a:ext>
            </a:extLst>
          </p:cNvPr>
          <p:cNvSpPr txBox="1"/>
          <p:nvPr/>
        </p:nvSpPr>
        <p:spPr>
          <a:xfrm>
            <a:off x="465003" y="477143"/>
            <a:ext cx="1149551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/>
              <a:t>Gradovi i sela su kao ljudi. Imaju imena. Ima ih velikih i malih. </a:t>
            </a:r>
          </a:p>
          <a:p>
            <a:r>
              <a:rPr lang="hr-HR" sz="3200" dirty="0"/>
              <a:t>Marko živi u </a:t>
            </a:r>
            <a:r>
              <a:rPr lang="hr-HR" sz="3200" dirty="0">
                <a:solidFill>
                  <a:srgbClr val="FF0000"/>
                </a:solidFill>
              </a:rPr>
              <a:t>Slavonskom Brodu</a:t>
            </a:r>
            <a:r>
              <a:rPr lang="hr-HR" sz="3200" dirty="0"/>
              <a:t>. Ima tetu u Zagrebu. </a:t>
            </a:r>
            <a:r>
              <a:rPr lang="hr-HR" sz="3200" dirty="0">
                <a:solidFill>
                  <a:srgbClr val="FF0000"/>
                </a:solidFill>
              </a:rPr>
              <a:t>Zagreb </a:t>
            </a:r>
            <a:r>
              <a:rPr lang="hr-HR" sz="3200" dirty="0"/>
              <a:t>je veliki</a:t>
            </a:r>
          </a:p>
          <a:p>
            <a:r>
              <a:rPr lang="hr-HR" sz="3200" dirty="0"/>
              <a:t> grad. Markova baka živi u </a:t>
            </a:r>
            <a:r>
              <a:rPr lang="hr-HR" sz="3200" dirty="0">
                <a:solidFill>
                  <a:srgbClr val="FF0000"/>
                </a:solidFill>
              </a:rPr>
              <a:t>Novom Selu</a:t>
            </a:r>
            <a:r>
              <a:rPr lang="hr-HR" sz="3200" dirty="0"/>
              <a:t>. To je malo selo blizu </a:t>
            </a:r>
            <a:r>
              <a:rPr lang="hr-HR" sz="3200" dirty="0">
                <a:solidFill>
                  <a:srgbClr val="FF0000"/>
                </a:solidFill>
              </a:rPr>
              <a:t>Požege</a:t>
            </a:r>
            <a:r>
              <a:rPr lang="hr-HR" sz="3200" dirty="0"/>
              <a:t>.</a:t>
            </a:r>
          </a:p>
          <a:p>
            <a:r>
              <a:rPr lang="hr-HR" sz="3200" dirty="0"/>
              <a:t> Markova obitelj ljetuje u </a:t>
            </a:r>
            <a:r>
              <a:rPr lang="hr-HR" sz="3200" dirty="0">
                <a:solidFill>
                  <a:srgbClr val="FF0000"/>
                </a:solidFill>
              </a:rPr>
              <a:t>Biogradu na Moru</a:t>
            </a:r>
            <a:r>
              <a:rPr lang="hr-HR" sz="3200" dirty="0"/>
              <a:t>. 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38D06EAA-99C8-4D44-B69C-A98317159D26}"/>
              </a:ext>
            </a:extLst>
          </p:cNvPr>
          <p:cNvSpPr txBox="1"/>
          <p:nvPr/>
        </p:nvSpPr>
        <p:spPr>
          <a:xfrm>
            <a:off x="1174433" y="3059668"/>
            <a:ext cx="60979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FF0000"/>
                </a:solidFill>
              </a:rPr>
              <a:t>Slavonski Brod</a:t>
            </a:r>
            <a:endParaRPr lang="hr-HR" sz="3200" dirty="0"/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AD505F17-2CF4-4423-9AB0-09E6287F10CF}"/>
              </a:ext>
            </a:extLst>
          </p:cNvPr>
          <p:cNvSpPr txBox="1"/>
          <p:nvPr/>
        </p:nvSpPr>
        <p:spPr>
          <a:xfrm>
            <a:off x="1174433" y="3781544"/>
            <a:ext cx="60979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FF0000"/>
                </a:solidFill>
              </a:rPr>
              <a:t>Zagreb </a:t>
            </a:r>
            <a:endParaRPr lang="hr-HR" sz="3200" dirty="0"/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71E6E192-AF2A-4A8C-BA12-B8EEEC90BF59}"/>
              </a:ext>
            </a:extLst>
          </p:cNvPr>
          <p:cNvSpPr txBox="1"/>
          <p:nvPr/>
        </p:nvSpPr>
        <p:spPr>
          <a:xfrm>
            <a:off x="1174433" y="4503420"/>
            <a:ext cx="60979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FF0000"/>
                </a:solidFill>
              </a:rPr>
              <a:t>Novo Selo</a:t>
            </a:r>
            <a:endParaRPr lang="hr-HR" sz="3200" dirty="0"/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C2CCC4CF-F59D-42FB-8D59-F94CD9D04117}"/>
              </a:ext>
            </a:extLst>
          </p:cNvPr>
          <p:cNvSpPr txBox="1"/>
          <p:nvPr/>
        </p:nvSpPr>
        <p:spPr>
          <a:xfrm>
            <a:off x="1174433" y="5393174"/>
            <a:ext cx="60979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FF0000"/>
                </a:solidFill>
              </a:rPr>
              <a:t>Biograd na Moru</a:t>
            </a:r>
            <a:endParaRPr lang="hr-HR" sz="3200" dirty="0"/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8DC4BF24-72FD-4CF4-9F5F-7D7E2CFC4715}"/>
              </a:ext>
            </a:extLst>
          </p:cNvPr>
          <p:cNvSpPr txBox="1"/>
          <p:nvPr/>
        </p:nvSpPr>
        <p:spPr>
          <a:xfrm>
            <a:off x="1254443" y="6098262"/>
            <a:ext cx="60979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3200" dirty="0">
                <a:solidFill>
                  <a:srgbClr val="FF0000"/>
                </a:solidFill>
              </a:rPr>
              <a:t>Požega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400441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5AA3471E-A0DF-4D53-B2BB-CAB95F36C155}"/>
              </a:ext>
            </a:extLst>
          </p:cNvPr>
          <p:cNvSpPr txBox="1"/>
          <p:nvPr/>
        </p:nvSpPr>
        <p:spPr>
          <a:xfrm>
            <a:off x="1177290" y="797510"/>
            <a:ext cx="9113200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800" dirty="0"/>
              <a:t>Imena naseljenih mjesta pišu se</a:t>
            </a:r>
          </a:p>
          <a:p>
            <a:r>
              <a:rPr lang="hr-HR" sz="4800" dirty="0"/>
              <a:t> velikim početnim slovom. </a:t>
            </a:r>
          </a:p>
          <a:p>
            <a:r>
              <a:rPr lang="hr-HR" sz="4800" dirty="0"/>
              <a:t>Svaka riječ u nazivu mora se pisati </a:t>
            </a:r>
          </a:p>
          <a:p>
            <a:r>
              <a:rPr lang="hr-HR" sz="4800" dirty="0"/>
              <a:t>velikim početnim slovom. </a:t>
            </a:r>
          </a:p>
          <a:p>
            <a:r>
              <a:rPr lang="hr-HR" sz="4800" dirty="0"/>
              <a:t>Neka naseljena mjesta imaju u</a:t>
            </a:r>
          </a:p>
          <a:p>
            <a:r>
              <a:rPr lang="hr-HR" sz="4800" dirty="0"/>
              <a:t> nazivu riječi </a:t>
            </a:r>
            <a:r>
              <a:rPr lang="hr-HR" sz="4800" dirty="0">
                <a:solidFill>
                  <a:srgbClr val="FF0000"/>
                </a:solidFill>
              </a:rPr>
              <a:t>u </a:t>
            </a:r>
            <a:r>
              <a:rPr lang="hr-HR" sz="4800" dirty="0"/>
              <a:t>ili </a:t>
            </a:r>
            <a:r>
              <a:rPr lang="hr-HR" sz="4800" dirty="0">
                <a:solidFill>
                  <a:srgbClr val="FF0000"/>
                </a:solidFill>
              </a:rPr>
              <a:t>na. </a:t>
            </a:r>
            <a:r>
              <a:rPr lang="hr-HR" sz="4800" dirty="0"/>
              <a:t>Te se riječi pišu</a:t>
            </a:r>
          </a:p>
          <a:p>
            <a:r>
              <a:rPr lang="hr-HR" sz="4800" dirty="0"/>
              <a:t> malim slovom.</a:t>
            </a:r>
          </a:p>
        </p:txBody>
      </p:sp>
    </p:spTree>
    <p:extLst>
      <p:ext uri="{BB962C8B-B14F-4D97-AF65-F5344CB8AC3E}">
        <p14:creationId xmlns:p14="http://schemas.microsoft.com/office/powerpoint/2010/main" val="26733330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106</Words>
  <Application>Microsoft Office PowerPoint</Application>
  <PresentationFormat>Široki zaslon</PresentationFormat>
  <Paragraphs>16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Mario Gavran</dc:creator>
  <cp:lastModifiedBy>Mario Gavran</cp:lastModifiedBy>
  <cp:revision>4</cp:revision>
  <dcterms:created xsi:type="dcterms:W3CDTF">2021-05-11T06:36:56Z</dcterms:created>
  <dcterms:modified xsi:type="dcterms:W3CDTF">2021-05-11T07:05:58Z</dcterms:modified>
</cp:coreProperties>
</file>